
<file path=[Content_Types].xml><?xml version="1.0" encoding="utf-8"?>
<Types xmlns="http://schemas.openxmlformats.org/package/2006/content-types">
  <Default Extension="bmp" ContentType="image/bmp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6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5512D122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22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1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4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8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9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6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0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5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313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3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7CA587A5-B1D7-402F-9C9B-2489C41F98E1}" type="datetimeFigureOut">
              <a:rPr lang="en-US" smtClean="0"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968ADA59-0942-4DCA-A659-07E206B2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42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2100" y="291830"/>
            <a:ext cx="9068586" cy="1089498"/>
          </a:xfrm>
        </p:spPr>
        <p:txBody>
          <a:bodyPr/>
          <a:lstStyle/>
          <a:p>
            <a:r>
              <a:rPr lang="en-ID" sz="6000" dirty="0" smtClean="0">
                <a:solidFill>
                  <a:schemeClr val="bg1"/>
                </a:solidFill>
              </a:rPr>
              <a:t>SECOND YEAR PROJECT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9838" y="1984442"/>
            <a:ext cx="9070848" cy="1245141"/>
          </a:xfrm>
        </p:spPr>
        <p:txBody>
          <a:bodyPr>
            <a:normAutofit/>
          </a:bodyPr>
          <a:lstStyle/>
          <a:p>
            <a:r>
              <a:rPr lang="en-ID" sz="2800" dirty="0" smtClean="0"/>
              <a:t>Campus Information System : </a:t>
            </a:r>
            <a:r>
              <a:rPr lang="en-ID" sz="2800" dirty="0" err="1" smtClean="0"/>
              <a:t>Modul</a:t>
            </a:r>
            <a:r>
              <a:rPr lang="en-ID" sz="2800" dirty="0" smtClean="0"/>
              <a:t> English </a:t>
            </a:r>
            <a:r>
              <a:rPr lang="en-ID" sz="2800" dirty="0" err="1" smtClean="0"/>
              <a:t>Center</a:t>
            </a:r>
            <a:endParaRPr lang="en-US" sz="28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25394" y="3229583"/>
            <a:ext cx="9070848" cy="3039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 spc="8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62100" y="3501957"/>
            <a:ext cx="9070848" cy="1637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 spc="8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200" dirty="0" smtClean="0"/>
              <a:t>Presented by :</a:t>
            </a:r>
          </a:p>
          <a:p>
            <a:r>
              <a:rPr lang="en-ID" sz="3200" dirty="0" smtClean="0"/>
              <a:t>Tami </a:t>
            </a:r>
            <a:r>
              <a:rPr lang="en-ID" sz="3200" dirty="0" err="1" smtClean="0"/>
              <a:t>Tambunan</a:t>
            </a:r>
            <a:r>
              <a:rPr lang="en-ID" sz="3200" dirty="0"/>
              <a:t>	</a:t>
            </a:r>
            <a:r>
              <a:rPr lang="en-ID" sz="3200" dirty="0" smtClean="0"/>
              <a:t>	(11316001)</a:t>
            </a:r>
          </a:p>
          <a:p>
            <a:r>
              <a:rPr lang="en-ID" sz="3200" dirty="0" err="1" smtClean="0"/>
              <a:t>Franciskus</a:t>
            </a:r>
            <a:r>
              <a:rPr lang="en-ID" sz="3200" dirty="0" smtClean="0"/>
              <a:t> </a:t>
            </a:r>
            <a:r>
              <a:rPr lang="en-ID" sz="3200" dirty="0" err="1" smtClean="0"/>
              <a:t>Napitupulu</a:t>
            </a:r>
            <a:r>
              <a:rPr lang="en-ID" sz="3200" dirty="0" smtClean="0"/>
              <a:t> (11316010)</a:t>
            </a:r>
          </a:p>
          <a:p>
            <a:r>
              <a:rPr lang="en-ID" sz="3200" dirty="0" err="1" smtClean="0"/>
              <a:t>Sondang</a:t>
            </a:r>
            <a:r>
              <a:rPr lang="en-ID" sz="3200" dirty="0" smtClean="0"/>
              <a:t> </a:t>
            </a:r>
            <a:r>
              <a:rPr lang="en-ID" sz="3200" dirty="0" err="1" smtClean="0"/>
              <a:t>Siahaan</a:t>
            </a:r>
            <a:r>
              <a:rPr lang="en-ID" sz="3200" dirty="0" smtClean="0"/>
              <a:t> 	(11316014)</a:t>
            </a:r>
          </a:p>
          <a:p>
            <a:r>
              <a:rPr lang="en-ID" sz="3200" dirty="0" smtClean="0"/>
              <a:t>Ira </a:t>
            </a:r>
            <a:r>
              <a:rPr lang="en-ID" sz="3200" dirty="0" err="1" smtClean="0"/>
              <a:t>Manullang</a:t>
            </a:r>
            <a:r>
              <a:rPr lang="en-ID" sz="3200" dirty="0" smtClean="0"/>
              <a:t> 		(11316057)</a:t>
            </a:r>
          </a:p>
          <a:p>
            <a:endParaRPr lang="en-ID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432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latin typeface="Book Antiqua" panose="02040602050305030304" pitchFamily="18" charset="0"/>
              </a:rPr>
              <a:t>Introduction</a:t>
            </a:r>
          </a:p>
          <a:p>
            <a:r>
              <a:rPr lang="en-US" sz="4000" dirty="0">
                <a:latin typeface="Book Antiqua" panose="02040602050305030304" pitchFamily="18" charset="0"/>
              </a:rPr>
              <a:t>System Overview</a:t>
            </a:r>
          </a:p>
          <a:p>
            <a:r>
              <a:rPr lang="en-US" sz="4000" dirty="0">
                <a:latin typeface="Book Antiqua" panose="02040602050305030304" pitchFamily="18" charset="0"/>
              </a:rPr>
              <a:t>Software Specification</a:t>
            </a:r>
          </a:p>
          <a:p>
            <a:r>
              <a:rPr lang="en-US" sz="4000" dirty="0" smtClean="0">
                <a:latin typeface="Book Antiqua" panose="02040602050305030304" pitchFamily="18" charset="0"/>
              </a:rPr>
              <a:t>Product </a:t>
            </a:r>
            <a:r>
              <a:rPr lang="en-US" sz="4000" dirty="0">
                <a:latin typeface="Book Antiqua" panose="02040602050305030304" pitchFamily="18" charset="0"/>
              </a:rPr>
              <a:t>Demo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10528570" cy="3931920"/>
          </a:xfrm>
        </p:spPr>
        <p:txBody>
          <a:bodyPr>
            <a:normAutofit fontScale="92500"/>
          </a:bodyPr>
          <a:lstStyle/>
          <a:p>
            <a:r>
              <a:rPr lang="id-ID" sz="2400" b="1" dirty="0">
                <a:solidFill>
                  <a:schemeClr val="bg1"/>
                </a:solidFill>
              </a:rPr>
              <a:t>Topic</a:t>
            </a:r>
            <a:r>
              <a:rPr lang="en-US" sz="2400" b="1" dirty="0"/>
              <a:t>	</a:t>
            </a:r>
            <a:r>
              <a:rPr lang="en-US" sz="2400" b="1" dirty="0" smtClean="0"/>
              <a:t>: </a:t>
            </a:r>
            <a:r>
              <a:rPr lang="en-US" sz="2400" b="1" dirty="0" err="1"/>
              <a:t>Pengembangan</a:t>
            </a:r>
            <a:r>
              <a:rPr lang="en-US" sz="2400" b="1" dirty="0"/>
              <a:t> Campus Information System </a:t>
            </a:r>
            <a:r>
              <a:rPr lang="en-US" sz="2400" b="1" dirty="0" err="1" smtClean="0"/>
              <a:t>Modul</a:t>
            </a:r>
            <a:r>
              <a:rPr lang="en-US" sz="2400" b="1" dirty="0" smtClean="0"/>
              <a:t> English Center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Background </a:t>
            </a:r>
            <a:r>
              <a:rPr lang="en-US" sz="2400" b="1" dirty="0" smtClean="0"/>
              <a:t>	:</a:t>
            </a:r>
          </a:p>
          <a:p>
            <a:pPr marL="0" indent="0">
              <a:buNone/>
            </a:pPr>
            <a:r>
              <a:rPr lang="en-US" sz="2400" b="1" dirty="0" smtClean="0"/>
              <a:t>1</a:t>
            </a:r>
            <a:r>
              <a:rPr lang="en-US" sz="2400" b="1" dirty="0"/>
              <a:t>. To Complete the second year project</a:t>
            </a:r>
          </a:p>
          <a:p>
            <a:pPr marL="0" indent="0">
              <a:buNone/>
            </a:pPr>
            <a:r>
              <a:rPr lang="en-US" sz="2400" b="1" dirty="0"/>
              <a:t>2. The management of </a:t>
            </a:r>
            <a:r>
              <a:rPr lang="en-US" sz="2400" b="1" dirty="0" smtClean="0"/>
              <a:t>participant’s </a:t>
            </a:r>
            <a:r>
              <a:rPr lang="en-US" sz="2400" b="1" dirty="0"/>
              <a:t>data such as </a:t>
            </a:r>
            <a:r>
              <a:rPr lang="en-US" sz="2400" b="1" dirty="0" smtClean="0"/>
              <a:t>incoming participant’s data </a:t>
            </a:r>
            <a:r>
              <a:rPr lang="en-US" sz="2400" b="1" dirty="0"/>
              <a:t>and outgoing </a:t>
            </a:r>
            <a:r>
              <a:rPr lang="en-US" sz="2400" b="1" dirty="0" smtClean="0"/>
              <a:t>participant data </a:t>
            </a:r>
            <a:r>
              <a:rPr lang="en-US" sz="2400" b="1" dirty="0"/>
              <a:t>is still manual with input data to excel.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Objectives</a:t>
            </a:r>
            <a:r>
              <a:rPr lang="en-US" sz="2400" b="1" dirty="0">
                <a:solidFill>
                  <a:schemeClr val="bg1"/>
                </a:solidFill>
              </a:rPr>
              <a:t>	</a:t>
            </a:r>
            <a:r>
              <a:rPr lang="en-US" sz="2400" b="1" dirty="0"/>
              <a:t>	: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To </a:t>
            </a:r>
            <a:r>
              <a:rPr lang="en-US" sz="2400" b="1" dirty="0"/>
              <a:t>help </a:t>
            </a:r>
            <a:r>
              <a:rPr lang="en-US" sz="2400" b="1" dirty="0" err="1" smtClean="0"/>
              <a:t>Dosen</a:t>
            </a:r>
            <a:r>
              <a:rPr lang="en-US" sz="2400" b="1" dirty="0" smtClean="0"/>
              <a:t> UPT Bahasa to manage data </a:t>
            </a:r>
            <a:r>
              <a:rPr lang="en-US" sz="2400" b="1" dirty="0"/>
              <a:t>such as  </a:t>
            </a:r>
            <a:r>
              <a:rPr lang="en-US" sz="2400" b="1" dirty="0" smtClean="0"/>
              <a:t>incoming participant’s </a:t>
            </a:r>
            <a:r>
              <a:rPr lang="en-US" sz="2400" b="1" dirty="0" smtClean="0"/>
              <a:t>data, outgoing </a:t>
            </a:r>
            <a:r>
              <a:rPr lang="en-US" sz="2400" b="1" dirty="0"/>
              <a:t>participant’s data</a:t>
            </a:r>
            <a:r>
              <a:rPr lang="en-US" sz="2400" b="1" dirty="0" smtClean="0"/>
              <a:t>, event </a:t>
            </a:r>
            <a:r>
              <a:rPr lang="en-US" sz="2400" b="1" dirty="0"/>
              <a:t>news, </a:t>
            </a:r>
            <a:r>
              <a:rPr lang="en-US" sz="2400" b="1" dirty="0" smtClean="0"/>
              <a:t>and </a:t>
            </a:r>
            <a:r>
              <a:rPr lang="en-US" sz="2400" b="1" dirty="0"/>
              <a:t>supplier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0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/>
              <a:t>System Overview - </a:t>
            </a:r>
            <a:r>
              <a:rPr lang="id-ID" dirty="0"/>
              <a:t>Current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Manual manages </a:t>
            </a:r>
            <a:r>
              <a:rPr lang="en-US" sz="2800" dirty="0" smtClean="0"/>
              <a:t>data of incoming data participant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2800" dirty="0" smtClean="0"/>
              <a:t>Manual </a:t>
            </a:r>
            <a:r>
              <a:rPr lang="en-US" sz="2800" dirty="0"/>
              <a:t>manages data of outgoing data </a:t>
            </a:r>
            <a:r>
              <a:rPr lang="en-US" sz="2800" dirty="0" smtClean="0"/>
              <a:t>participant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727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System Overview - </a:t>
            </a:r>
            <a:r>
              <a:rPr lang="id-ID" dirty="0"/>
              <a:t>Target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31132" y="1848255"/>
            <a:ext cx="12156332" cy="4186785"/>
          </a:xfrm>
        </p:spPr>
        <p:txBody>
          <a:bodyPr>
            <a:normAutofit fontScale="92500" lnSpcReduction="20000"/>
          </a:bodyPr>
          <a:lstStyle/>
          <a:p>
            <a:pPr marL="2271400" lvl="8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Manage of incoming data participant</a:t>
            </a:r>
          </a:p>
          <a:p>
            <a:pPr marL="2271400" lvl="8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2271400" lvl="8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Manage </a:t>
            </a:r>
            <a:r>
              <a:rPr lang="en-US" sz="2800" dirty="0" smtClean="0">
                <a:solidFill>
                  <a:schemeClr val="tx1"/>
                </a:solidFill>
              </a:rPr>
              <a:t>of outgoing data participant</a:t>
            </a:r>
          </a:p>
          <a:p>
            <a:pPr marL="2271400" lvl="8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2271400" lvl="8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Manage event </a:t>
            </a:r>
            <a:r>
              <a:rPr lang="en-US" sz="2800" dirty="0" smtClean="0">
                <a:solidFill>
                  <a:schemeClr val="tx1"/>
                </a:solidFill>
              </a:rPr>
              <a:t>news</a:t>
            </a:r>
          </a:p>
          <a:p>
            <a:pPr marL="2271400" lvl="8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2271400" lvl="8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Manage supplier data</a:t>
            </a:r>
          </a:p>
          <a:p>
            <a:pPr marL="2271400" lvl="8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2271400" lvl="8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Enter proof of bills payment of goods</a:t>
            </a:r>
          </a:p>
          <a:p>
            <a:pPr marL="2271400" lvl="8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2271400" lvl="8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Print </a:t>
            </a:r>
            <a:r>
              <a:rPr lang="en-US" sz="2400" dirty="0">
                <a:solidFill>
                  <a:schemeClr val="tx1"/>
                </a:solidFill>
              </a:rPr>
              <a:t>reports of incoming goods and goods out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79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Functional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12068"/>
            <a:ext cx="10058400" cy="4322972"/>
          </a:xfrm>
        </p:spPr>
        <p:txBody>
          <a:bodyPr>
            <a:normAutofit/>
          </a:bodyPr>
          <a:lstStyle/>
          <a:p>
            <a:r>
              <a:rPr lang="en-ID" dirty="0" smtClean="0">
                <a:latin typeface="Arial Black" panose="020B0A04020102020204" pitchFamily="34" charset="0"/>
              </a:rPr>
              <a:t>Register</a:t>
            </a:r>
          </a:p>
          <a:p>
            <a:r>
              <a:rPr lang="en-US" alt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Managing Minutes</a:t>
            </a:r>
            <a:endParaRPr lang="en-US" altLang="en-US" sz="1400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Managing Announcements</a:t>
            </a:r>
          </a:p>
          <a:p>
            <a:pPr lvl="0"/>
            <a:r>
              <a:rPr lang="en-US" altLang="en-US" dirty="0">
                <a:latin typeface="Arial Black" panose="020B0A04020102020204" pitchFamily="34" charset="0"/>
              </a:rPr>
              <a:t>Managing Participant Data</a:t>
            </a:r>
            <a:r>
              <a:rPr lang="en-US" altLang="en-US" sz="1000" dirty="0">
                <a:latin typeface="Arial Black" panose="020B0A04020102020204" pitchFamily="34" charset="0"/>
              </a:rPr>
              <a:t> </a:t>
            </a:r>
            <a:endParaRPr lang="en-US" altLang="en-US" dirty="0" smtClean="0">
              <a:latin typeface="Arial Black" panose="020B0A04020102020204" pitchFamily="34" charset="0"/>
            </a:endParaRPr>
          </a:p>
          <a:p>
            <a:pPr lvl="0"/>
            <a:r>
              <a:rPr lang="en-US" dirty="0" smtClean="0">
                <a:latin typeface="Arial Black" panose="020B0A04020102020204" pitchFamily="34" charset="0"/>
              </a:rPr>
              <a:t>Payment confirmation</a:t>
            </a:r>
            <a:endParaRPr lang="en-US" b="1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Manage </a:t>
            </a:r>
            <a:r>
              <a:rPr lang="en-US" dirty="0">
                <a:latin typeface="Arial Black" panose="020B0A04020102020204" pitchFamily="34" charset="0"/>
              </a:rPr>
              <a:t>data of incoming </a:t>
            </a:r>
            <a:r>
              <a:rPr lang="en-US" dirty="0" smtClean="0">
                <a:latin typeface="Arial Black" panose="020B0A04020102020204" pitchFamily="34" charset="0"/>
              </a:rPr>
              <a:t>data participant</a:t>
            </a:r>
            <a:endParaRPr lang="en-US" dirty="0">
              <a:latin typeface="Arial Black" panose="020B0A04020102020204" pitchFamily="34" charset="0"/>
            </a:endParaRPr>
          </a:p>
          <a:p>
            <a:r>
              <a:rPr lang="en-US" dirty="0">
                <a:latin typeface="Arial Black" panose="020B0A04020102020204" pitchFamily="34" charset="0"/>
              </a:rPr>
              <a:t>Manage outgoing </a:t>
            </a:r>
            <a:r>
              <a:rPr lang="en-US" dirty="0" smtClean="0">
                <a:latin typeface="Arial Black" panose="020B0A04020102020204" pitchFamily="34" charset="0"/>
              </a:rPr>
              <a:t>data participant</a:t>
            </a:r>
            <a:endParaRPr lang="en-US" dirty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Manage </a:t>
            </a:r>
            <a:r>
              <a:rPr lang="en-US" dirty="0">
                <a:latin typeface="Arial Black" panose="020B0A04020102020204" pitchFamily="34" charset="0"/>
              </a:rPr>
              <a:t>event news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Manage </a:t>
            </a:r>
            <a:r>
              <a:rPr lang="en-US" dirty="0">
                <a:latin typeface="Arial Black" panose="020B0A04020102020204" pitchFamily="34" charset="0"/>
              </a:rPr>
              <a:t>supplier </a:t>
            </a:r>
            <a:r>
              <a:rPr lang="en-US" dirty="0" smtClean="0">
                <a:latin typeface="Arial Black" panose="020B0A04020102020204" pitchFamily="34" charset="0"/>
              </a:rPr>
              <a:t>information</a:t>
            </a:r>
            <a:endParaRPr lang="en-US" dirty="0">
              <a:latin typeface="Arial Black" panose="020B0A04020102020204" pitchFamily="34" charset="0"/>
            </a:endParaRPr>
          </a:p>
          <a:p>
            <a:r>
              <a:rPr lang="en-US" dirty="0">
                <a:latin typeface="Arial Black" panose="020B0A04020102020204" pitchFamily="34" charset="0"/>
              </a:rPr>
              <a:t>Enter proof of bills payment of </a:t>
            </a:r>
            <a:r>
              <a:rPr lang="en-US" dirty="0" smtClean="0">
                <a:latin typeface="Arial Black" panose="020B0A04020102020204" pitchFamily="34" charset="0"/>
              </a:rPr>
              <a:t>register</a:t>
            </a:r>
            <a:endParaRPr lang="en-US" dirty="0">
              <a:latin typeface="Arial Black" panose="020B0A04020102020204" pitchFamily="34" charset="0"/>
            </a:endParaRPr>
          </a:p>
          <a:p>
            <a:r>
              <a:rPr lang="en-US" dirty="0">
                <a:latin typeface="Arial Black" panose="020B0A04020102020204" pitchFamily="34" charset="0"/>
              </a:rPr>
              <a:t>Print reports of incoming </a:t>
            </a:r>
            <a:r>
              <a:rPr lang="en-US" dirty="0" smtClean="0">
                <a:latin typeface="Arial Black" panose="020B0A04020102020204" pitchFamily="34" charset="0"/>
              </a:rPr>
              <a:t>participant’s data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26979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67" name="HTMLSelect2" r:id="rId2" imgW="2495520" imgH="228600"/>
        </mc:Choice>
        <mc:Fallback>
          <p:control name="HTMLSelect2" r:id="rId2" imgW="2495520" imgH="228600">
            <p:pic>
              <p:nvPicPr>
                <p:cNvPr id="9" name="HTMLSelect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68" name="HTMLSelect3" r:id="rId3" imgW="1209600" imgH="228600"/>
        </mc:Choice>
        <mc:Fallback>
          <p:control name="HTMLSelect3" r:id="rId3" imgW="1209600" imgH="228600">
            <p:pic>
              <p:nvPicPr>
                <p:cNvPr id="10" name="HTMLSelect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570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Product Demo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8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b="1" dirty="0"/>
              <a:t>Thank You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161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276</TotalTime>
  <Words>125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Book Antiqua</vt:lpstr>
      <vt:lpstr>Century Gothic</vt:lpstr>
      <vt:lpstr>Savon</vt:lpstr>
      <vt:lpstr>SECOND YEAR PROJECT</vt:lpstr>
      <vt:lpstr>Overview</vt:lpstr>
      <vt:lpstr>Introduction</vt:lpstr>
      <vt:lpstr>System Overview - Current System</vt:lpstr>
      <vt:lpstr>System Overview - Target System</vt:lpstr>
      <vt:lpstr>Functional Requirement</vt:lpstr>
      <vt:lpstr>Product Demo </vt:lpstr>
      <vt:lpstr>  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12</cp:revision>
  <dcterms:created xsi:type="dcterms:W3CDTF">2018-06-23T04:45:44Z</dcterms:created>
  <dcterms:modified xsi:type="dcterms:W3CDTF">2018-06-24T14:08:38Z</dcterms:modified>
</cp:coreProperties>
</file>